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3" r:id="rId3"/>
    <p:sldId id="257" r:id="rId4"/>
    <p:sldId id="264" r:id="rId5"/>
    <p:sldId id="265" r:id="rId6"/>
    <p:sldId id="258" r:id="rId7"/>
    <p:sldId id="259" r:id="rId8"/>
    <p:sldId id="266" r:id="rId9"/>
    <p:sldId id="261" r:id="rId10"/>
    <p:sldId id="260" r:id="rId11"/>
    <p:sldId id="267" r:id="rId12"/>
    <p:sldId id="262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38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44500-BF44-4226-8A70-AE0D27CD2394}" type="datetimeFigureOut">
              <a:rPr lang="fr-FR" smtClean="0"/>
              <a:pPr/>
              <a:t>23/08/2017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7A342-1E36-43FF-ABCB-9BE1727702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44500-BF44-4226-8A70-AE0D27CD2394}" type="datetimeFigureOut">
              <a:rPr lang="fr-FR" smtClean="0"/>
              <a:pPr/>
              <a:t>23/08/2017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7A342-1E36-43FF-ABCB-9BE172770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44500-BF44-4226-8A70-AE0D27CD2394}" type="datetimeFigureOut">
              <a:rPr lang="fr-FR" smtClean="0"/>
              <a:pPr/>
              <a:t>23/08/2017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7A342-1E36-43FF-ABCB-9BE172770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44500-BF44-4226-8A70-AE0D27CD2394}" type="datetimeFigureOut">
              <a:rPr lang="fr-FR" smtClean="0"/>
              <a:pPr/>
              <a:t>23/08/2017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7A342-1E36-43FF-ABCB-9BE172770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44500-BF44-4226-8A70-AE0D27CD2394}" type="datetimeFigureOut">
              <a:rPr lang="fr-FR" smtClean="0"/>
              <a:pPr/>
              <a:t>23/08/2017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7A342-1E36-43FF-ABCB-9BE1727702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44500-BF44-4226-8A70-AE0D27CD2394}" type="datetimeFigureOut">
              <a:rPr lang="fr-FR" smtClean="0"/>
              <a:pPr/>
              <a:t>23/08/2017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7A342-1E36-43FF-ABCB-9BE172770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44500-BF44-4226-8A70-AE0D27CD2394}" type="datetimeFigureOut">
              <a:rPr lang="fr-FR" smtClean="0"/>
              <a:pPr/>
              <a:t>23/08/2017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7A342-1E36-43FF-ABCB-9BE1727702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44500-BF44-4226-8A70-AE0D27CD2394}" type="datetimeFigureOut">
              <a:rPr lang="fr-FR" smtClean="0"/>
              <a:pPr/>
              <a:t>23/08/2017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7A342-1E36-43FF-ABCB-9BE172770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44500-BF44-4226-8A70-AE0D27CD2394}" type="datetimeFigureOut">
              <a:rPr lang="fr-FR" smtClean="0"/>
              <a:pPr/>
              <a:t>23/08/2017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7A342-1E36-43FF-ABCB-9BE172770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44500-BF44-4226-8A70-AE0D27CD2394}" type="datetimeFigureOut">
              <a:rPr lang="fr-FR" smtClean="0"/>
              <a:pPr/>
              <a:t>23/08/2017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7A342-1E36-43FF-ABCB-9BE172770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3B44500-BF44-4226-8A70-AE0D27CD2394}" type="datetimeFigureOut">
              <a:rPr lang="fr-FR" smtClean="0"/>
              <a:pPr/>
              <a:t>23/08/2017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FC7A342-1E36-43FF-ABCB-9BE172770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B44500-BF44-4226-8A70-AE0D27CD2394}" type="datetimeFigureOut">
              <a:rPr lang="fr-FR" smtClean="0"/>
              <a:pPr/>
              <a:t>23/08/2017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FC7A342-1E36-43FF-ABCB-9BE1727702F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 descr="Ligue AIKIDO HAUTS-DE-FRANCE - Coul_Carr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462453" y="6093296"/>
            <a:ext cx="646051" cy="66470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ikido-nordpasdecalais.fr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5085184"/>
            <a:ext cx="7772400" cy="1975104"/>
          </a:xfrm>
        </p:spPr>
        <p:txBody>
          <a:bodyPr>
            <a:normAutofit/>
          </a:bodyPr>
          <a:lstStyle/>
          <a:p>
            <a:r>
              <a:rPr lang="fr-FR" smtClean="0"/>
              <a:t>L’Aïkido </a:t>
            </a:r>
            <a:br>
              <a:rPr lang="fr-FR" smtClean="0"/>
            </a:br>
            <a:r>
              <a:rPr lang="fr-FR" smtClean="0"/>
              <a:t>Un art de vivre en harmonie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23728" y="260648"/>
            <a:ext cx="3848472" cy="1248112"/>
          </a:xfrm>
        </p:spPr>
        <p:txBody>
          <a:bodyPr>
            <a:noAutofit/>
          </a:bodyPr>
          <a:lstStyle/>
          <a:p>
            <a:pPr algn="ctr"/>
            <a:r>
              <a:rPr lang="fr-FR" sz="3200" b="1" smtClean="0"/>
              <a:t>Ligue </a:t>
            </a:r>
            <a:br>
              <a:rPr lang="fr-FR" sz="3200" b="1" smtClean="0"/>
            </a:br>
            <a:r>
              <a:rPr lang="fr-FR" sz="3200" b="1" smtClean="0"/>
              <a:t>Nord-Pas-de-Calais</a:t>
            </a:r>
          </a:p>
        </p:txBody>
      </p:sp>
      <p:pic>
        <p:nvPicPr>
          <p:cNvPr id="4" name="Image 3" descr="FFAAA_Nouveau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9250" y="476672"/>
            <a:ext cx="1914073" cy="1090937"/>
          </a:xfrm>
          <a:prstGeom prst="rect">
            <a:avLst/>
          </a:prstGeom>
        </p:spPr>
      </p:pic>
      <p:pic>
        <p:nvPicPr>
          <p:cNvPr id="9" name="Image 8" descr="couv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19000" contrast="14000"/>
          </a:blip>
          <a:stretch>
            <a:fillRect/>
          </a:stretch>
        </p:blipFill>
        <p:spPr>
          <a:xfrm>
            <a:off x="2976322" y="1772816"/>
            <a:ext cx="2778036" cy="293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Ligue AIKIDO HAUTS-DE-FRANCE - Coul_Car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1376237" cy="1415984"/>
          </a:xfrm>
          <a:prstGeom prst="rect">
            <a:avLst/>
          </a:prstGeom>
        </p:spPr>
      </p:pic>
    </p:spTree>
  </p:cSld>
  <p:clrMapOvr>
    <a:masterClrMapping/>
  </p:clrMapOvr>
  <p:transition advTm="5297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36904" cy="914400"/>
          </a:xfrm>
        </p:spPr>
        <p:txBody>
          <a:bodyPr/>
          <a:lstStyle/>
          <a:p>
            <a:r>
              <a:rPr lang="fr-FR" sz="3200" b="1" smtClean="0"/>
              <a:t>Une pratique régulière de l’Aïkido…</a:t>
            </a:r>
            <a:endParaRPr lang="fr-FR" sz="3200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4005064"/>
            <a:ext cx="8244408" cy="3168352"/>
          </a:xfrm>
        </p:spPr>
        <p:txBody>
          <a:bodyPr>
            <a:normAutofit/>
          </a:bodyPr>
          <a:lstStyle/>
          <a:p>
            <a:r>
              <a:rPr lang="fr-FR" smtClean="0"/>
              <a:t>met en éveil et renforce</a:t>
            </a:r>
            <a:br>
              <a:rPr lang="fr-FR" smtClean="0"/>
            </a:br>
            <a:r>
              <a:rPr lang="fr-FR" smtClean="0"/>
              <a:t> le </a:t>
            </a:r>
            <a:r>
              <a:rPr lang="fr-FR" b="1" smtClean="0"/>
              <a:t>système musculaire et articulaire </a:t>
            </a:r>
            <a:r>
              <a:rPr lang="fr-FR" smtClean="0"/>
              <a:t>; </a:t>
            </a:r>
          </a:p>
          <a:p>
            <a:r>
              <a:rPr lang="fr-FR" smtClean="0"/>
              <a:t>développe et entretient</a:t>
            </a:r>
            <a:br>
              <a:rPr lang="fr-FR" smtClean="0"/>
            </a:br>
            <a:r>
              <a:rPr lang="fr-FR" smtClean="0"/>
              <a:t> le </a:t>
            </a:r>
            <a:r>
              <a:rPr lang="fr-FR" b="1" smtClean="0"/>
              <a:t>système cardiaque et vasculaire </a:t>
            </a:r>
          </a:p>
          <a:p>
            <a:r>
              <a:rPr lang="fr-FR" smtClean="0"/>
              <a:t>ainsi que les </a:t>
            </a:r>
            <a:r>
              <a:rPr lang="fr-FR" b="1" smtClean="0"/>
              <a:t>capacités respiratoires… </a:t>
            </a:r>
          </a:p>
        </p:txBody>
      </p:sp>
      <p:pic>
        <p:nvPicPr>
          <p:cNvPr id="4" name="Image 3" descr="1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040296" y="828204"/>
            <a:ext cx="3022961" cy="2835144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</p:cSld>
  <p:clrMapOvr>
    <a:masterClrMapping/>
  </p:clrMapOvr>
  <p:transition advTm="8266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10000" contrast="17000"/>
          </a:blip>
          <a:stretch>
            <a:fillRect/>
          </a:stretch>
        </p:blipFill>
        <p:spPr>
          <a:xfrm>
            <a:off x="683568" y="1268760"/>
            <a:ext cx="7997080" cy="442006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r>
              <a:rPr lang="fr-FR" sz="4400" smtClean="0"/>
              <a:t>…tout au long de la vie !</a:t>
            </a:r>
            <a:br>
              <a:rPr lang="fr-FR" sz="4400" smtClean="0"/>
            </a:br>
            <a:endParaRPr lang="fr-FR" sz="4400"/>
          </a:p>
        </p:txBody>
      </p:sp>
    </p:spTree>
  </p:cSld>
  <p:clrMapOvr>
    <a:masterClrMapping/>
  </p:clrMapOvr>
  <p:transition advTm="4579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FAAA_Nouveau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31394"/>
            <a:ext cx="2085452" cy="1188615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2123728" y="524704"/>
            <a:ext cx="4496544" cy="1248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Ligue </a:t>
            </a:r>
            <a:b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Nord-Pas-de-Calais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03648" y="4725144"/>
            <a:ext cx="6312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>
                <a:hlinkClick r:id="rId3"/>
              </a:rPr>
              <a:t>http://aikido-nordpasdecalais.fr/</a:t>
            </a:r>
            <a:endParaRPr lang="fr-FR" sz="3600"/>
          </a:p>
        </p:txBody>
      </p:sp>
      <p:pic>
        <p:nvPicPr>
          <p:cNvPr id="7" name="Image 6" descr="Aiki-8.jpg"/>
          <p:cNvPicPr>
            <a:picLocks noChangeAspect="1"/>
          </p:cNvPicPr>
          <p:nvPr/>
        </p:nvPicPr>
        <p:blipFill>
          <a:blip r:embed="rId4" cstate="print">
            <a:grayscl/>
            <a:lum bright="5000" contrast="6000"/>
          </a:blip>
          <a:stretch>
            <a:fillRect/>
          </a:stretch>
        </p:blipFill>
        <p:spPr>
          <a:xfrm>
            <a:off x="3635896" y="1988840"/>
            <a:ext cx="1584176" cy="265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0" y="6214586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smtClean="0">
                <a:latin typeface="+mj-lt"/>
              </a:rPr>
              <a:t>Crédits photographiques : </a:t>
            </a:r>
          </a:p>
          <a:p>
            <a:pPr>
              <a:buFont typeface="Arial" pitchFamily="34" charset="0"/>
              <a:buChar char="•"/>
            </a:pPr>
            <a:r>
              <a:rPr lang="fr-FR" sz="1200" smtClean="0">
                <a:latin typeface="+mj-lt"/>
              </a:rPr>
              <a:t> </a:t>
            </a:r>
            <a:r>
              <a:rPr lang="fr-FR" sz="1200" i="1" smtClean="0">
                <a:latin typeface="+mj-lt"/>
              </a:rPr>
              <a:t>Toutes les couleurs de la région</a:t>
            </a:r>
            <a:r>
              <a:rPr lang="fr-FR" sz="1200" smtClean="0">
                <a:latin typeface="+mj-lt"/>
              </a:rPr>
              <a:t>, © Guillaume Brabant, </a:t>
            </a:r>
          </a:p>
          <a:p>
            <a:pPr>
              <a:buFont typeface="Arial" pitchFamily="34" charset="0"/>
              <a:buChar char="•"/>
            </a:pPr>
            <a:r>
              <a:rPr lang="fr-FR" sz="1200" i="1" smtClean="0">
                <a:latin typeface="+mj-lt"/>
              </a:rPr>
              <a:t> Les Rencontres des Petits Samouraïs</a:t>
            </a:r>
            <a:r>
              <a:rPr lang="fr-FR" sz="1200" smtClean="0">
                <a:latin typeface="+mj-lt"/>
              </a:rPr>
              <a:t>, © Dominique Aliquot</a:t>
            </a:r>
            <a:endParaRPr lang="fr-FR" sz="1200">
              <a:latin typeface="+mj-lt"/>
            </a:endParaRPr>
          </a:p>
        </p:txBody>
      </p:sp>
      <p:pic>
        <p:nvPicPr>
          <p:cNvPr id="9" name="Image 8" descr="Ligue AIKIDO HAUTS-DE-FRANCE - Coul_Car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60648"/>
            <a:ext cx="1376237" cy="1415984"/>
          </a:xfrm>
          <a:prstGeom prst="rect">
            <a:avLst/>
          </a:prstGeom>
        </p:spPr>
      </p:pic>
    </p:spTree>
  </p:cSld>
  <p:clrMapOvr>
    <a:masterClrMapping/>
  </p:clrMapOvr>
  <p:transition advTm="2968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3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12000" contrast="19000"/>
          </a:blip>
          <a:stretch>
            <a:fillRect/>
          </a:stretch>
        </p:blipFill>
        <p:spPr>
          <a:xfrm>
            <a:off x="1538287" y="376237"/>
            <a:ext cx="6067425" cy="6105525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2047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3816424" cy="1152128"/>
          </a:xfrm>
        </p:spPr>
        <p:txBody>
          <a:bodyPr/>
          <a:lstStyle/>
          <a:p>
            <a:r>
              <a:rPr lang="fr-FR" sz="3200" b="1" smtClean="0"/>
              <a:t>Retrouver </a:t>
            </a:r>
            <a:br>
              <a:rPr lang="fr-FR" sz="3200" b="1" smtClean="0"/>
            </a:br>
            <a:r>
              <a:rPr lang="fr-FR" sz="3200" b="1" smtClean="0"/>
              <a:t>l’harmonie </a:t>
            </a:r>
            <a:endParaRPr lang="fr-FR" sz="3200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3655768"/>
            <a:ext cx="7772400" cy="3445640"/>
          </a:xfrm>
        </p:spPr>
        <p:txBody>
          <a:bodyPr>
            <a:normAutofit/>
          </a:bodyPr>
          <a:lstStyle/>
          <a:p>
            <a:r>
              <a:rPr lang="fr-FR" b="1" smtClean="0"/>
              <a:t>Art </a:t>
            </a:r>
            <a:r>
              <a:rPr lang="fr-FR" b="1"/>
              <a:t>martial </a:t>
            </a:r>
            <a:r>
              <a:rPr lang="fr-FR"/>
              <a:t>d’origine </a:t>
            </a:r>
            <a:r>
              <a:rPr lang="fr-FR" smtClean="0"/>
              <a:t>japonaise, </a:t>
            </a:r>
          </a:p>
          <a:p>
            <a:r>
              <a:rPr lang="fr-FR" smtClean="0"/>
              <a:t>L’Aïkido </a:t>
            </a:r>
            <a:r>
              <a:rPr lang="fr-FR"/>
              <a:t>regroupe des formes techniques 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de </a:t>
            </a:r>
            <a:r>
              <a:rPr lang="fr-FR" b="1"/>
              <a:t>self-défense</a:t>
            </a:r>
            <a:r>
              <a:rPr lang="fr-FR"/>
              <a:t> </a:t>
            </a:r>
            <a:endParaRPr lang="fr-FR" smtClean="0"/>
          </a:p>
          <a:p>
            <a:r>
              <a:rPr lang="fr-FR" smtClean="0"/>
              <a:t>permettant </a:t>
            </a:r>
            <a:r>
              <a:rPr lang="fr-FR"/>
              <a:t>de </a:t>
            </a:r>
            <a:r>
              <a:rPr lang="fr-FR" b="1"/>
              <a:t>canaliser l’agressivité </a:t>
            </a:r>
            <a:r>
              <a:rPr lang="fr-FR" b="1" smtClean="0"/>
              <a:t/>
            </a:r>
            <a:br>
              <a:rPr lang="fr-FR" b="1" smtClean="0"/>
            </a:br>
            <a:r>
              <a:rPr lang="fr-FR" b="1" smtClean="0"/>
              <a:t>de </a:t>
            </a:r>
            <a:r>
              <a:rPr lang="fr-FR" b="1"/>
              <a:t>l’attaquant </a:t>
            </a:r>
            <a:endParaRPr lang="fr-FR" b="1" smtClean="0"/>
          </a:p>
          <a:p>
            <a:r>
              <a:rPr lang="fr-FR" smtClean="0"/>
              <a:t>tout </a:t>
            </a:r>
            <a:r>
              <a:rPr lang="fr-FR"/>
              <a:t>en </a:t>
            </a:r>
            <a:r>
              <a:rPr lang="fr-FR" b="1" smtClean="0"/>
              <a:t>se préservant de celle-ci</a:t>
            </a:r>
            <a:r>
              <a:rPr lang="fr-FR" smtClean="0"/>
              <a:t>.</a:t>
            </a:r>
            <a:endParaRPr lang="fr-FR"/>
          </a:p>
        </p:txBody>
      </p:sp>
      <p:pic>
        <p:nvPicPr>
          <p:cNvPr id="6" name="Image 5" descr="4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17000" contrast="23000"/>
          </a:blip>
          <a:stretch>
            <a:fillRect/>
          </a:stretch>
        </p:blipFill>
        <p:spPr>
          <a:xfrm>
            <a:off x="5220072" y="260648"/>
            <a:ext cx="3312368" cy="3281978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075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6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24000" contrast="34000"/>
          </a:blip>
          <a:stretch>
            <a:fillRect/>
          </a:stretch>
        </p:blipFill>
        <p:spPr>
          <a:xfrm>
            <a:off x="827584" y="836712"/>
            <a:ext cx="7365506" cy="531608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2657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5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17000" contrast="16000"/>
          </a:blip>
          <a:stretch>
            <a:fillRect/>
          </a:stretch>
        </p:blipFill>
        <p:spPr>
          <a:xfrm>
            <a:off x="683568" y="1196752"/>
            <a:ext cx="7488187" cy="498467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9512" y="210344"/>
            <a:ext cx="8784976" cy="914400"/>
          </a:xfrm>
        </p:spPr>
        <p:txBody>
          <a:bodyPr/>
          <a:lstStyle/>
          <a:p>
            <a:r>
              <a:rPr lang="fr-FR" sz="3200" b="1" smtClean="0"/>
              <a:t>Face aux agressions de toutes natures,…</a:t>
            </a:r>
            <a:endParaRPr lang="fr-FR" sz="3200"/>
          </a:p>
        </p:txBody>
      </p:sp>
    </p:spTree>
  </p:cSld>
  <p:clrMapOvr>
    <a:masterClrMapping/>
  </p:clrMapOvr>
  <p:transition advTm="4343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>
            <a:noAutofit/>
          </a:bodyPr>
          <a:lstStyle/>
          <a:p>
            <a:r>
              <a:rPr lang="fr-FR" sz="3200" b="1" smtClean="0"/>
              <a:t>…apprendre à gérer son stress.</a:t>
            </a:r>
            <a:endParaRPr lang="fr-FR" sz="3200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4005064"/>
            <a:ext cx="8229600" cy="2753147"/>
          </a:xfrm>
        </p:spPr>
        <p:txBody>
          <a:bodyPr>
            <a:normAutofit/>
          </a:bodyPr>
          <a:lstStyle/>
          <a:p>
            <a:r>
              <a:rPr lang="fr-FR" b="1" smtClean="0"/>
              <a:t>Ouvert à toutes et à tous</a:t>
            </a:r>
          </a:p>
          <a:p>
            <a:r>
              <a:rPr lang="fr-FR" b="1" smtClean="0"/>
              <a:t>Quel que soit l’âge et les capacités physiques</a:t>
            </a:r>
            <a:r>
              <a:rPr lang="fr-FR" smtClean="0"/>
              <a:t>, </a:t>
            </a:r>
          </a:p>
          <a:p>
            <a:r>
              <a:rPr lang="fr-FR" smtClean="0"/>
              <a:t>la pratique de l’Aïkido favorise </a:t>
            </a:r>
            <a:br>
              <a:rPr lang="fr-FR" smtClean="0"/>
            </a:br>
            <a:r>
              <a:rPr lang="fr-FR" b="1" smtClean="0"/>
              <a:t>concentration et maîtrise de soi </a:t>
            </a:r>
          </a:p>
          <a:p>
            <a:r>
              <a:rPr lang="fr-FR" smtClean="0"/>
              <a:t>et permet de </a:t>
            </a:r>
            <a:r>
              <a:rPr lang="fr-FR" b="1" smtClean="0"/>
              <a:t>retrouver confiance en soi. </a:t>
            </a:r>
            <a:endParaRPr lang="fr-FR" b="1"/>
          </a:p>
        </p:txBody>
      </p:sp>
      <p:pic>
        <p:nvPicPr>
          <p:cNvPr id="4" name="Image 3" descr="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17000" contrast="16000"/>
          </a:blip>
          <a:stretch>
            <a:fillRect/>
          </a:stretch>
        </p:blipFill>
        <p:spPr>
          <a:xfrm>
            <a:off x="2051720" y="1052736"/>
            <a:ext cx="5358678" cy="269056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 advTm="11156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914400"/>
          </a:xfrm>
        </p:spPr>
        <p:txBody>
          <a:bodyPr>
            <a:noAutofit/>
          </a:bodyPr>
          <a:lstStyle/>
          <a:p>
            <a:r>
              <a:rPr lang="fr-FR" sz="3200" b="1" smtClean="0"/>
              <a:t>Une pratique de santé </a:t>
            </a:r>
            <a:br>
              <a:rPr lang="fr-FR" sz="3200" b="1" smtClean="0"/>
            </a:br>
            <a:r>
              <a:rPr lang="fr-FR" sz="3200" b="1" smtClean="0"/>
              <a:t>du corps et de l’esprit</a:t>
            </a:r>
            <a:endParaRPr lang="fr-FR" sz="3200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4329608"/>
            <a:ext cx="7772400" cy="2528392"/>
          </a:xfrm>
        </p:spPr>
        <p:txBody>
          <a:bodyPr>
            <a:normAutofit/>
          </a:bodyPr>
          <a:lstStyle/>
          <a:p>
            <a:endParaRPr lang="fr-FR" smtClean="0"/>
          </a:p>
          <a:p>
            <a:r>
              <a:rPr lang="fr-FR" b="1" smtClean="0"/>
              <a:t>Excluant toute compétition</a:t>
            </a:r>
            <a:r>
              <a:rPr lang="fr-FR" smtClean="0"/>
              <a:t>, </a:t>
            </a:r>
          </a:p>
          <a:p>
            <a:r>
              <a:rPr lang="fr-FR" smtClean="0"/>
              <a:t>l’Aïkido </a:t>
            </a:r>
            <a:r>
              <a:rPr lang="fr-FR" b="1" smtClean="0"/>
              <a:t>accroît</a:t>
            </a:r>
            <a:r>
              <a:rPr lang="fr-FR" smtClean="0"/>
              <a:t> et </a:t>
            </a:r>
            <a:r>
              <a:rPr lang="fr-FR" b="1" smtClean="0"/>
              <a:t>entretient </a:t>
            </a:r>
          </a:p>
          <a:p>
            <a:r>
              <a:rPr lang="fr-FR" smtClean="0"/>
              <a:t>les </a:t>
            </a:r>
            <a:r>
              <a:rPr lang="fr-FR" b="1" smtClean="0"/>
              <a:t>qualités physiques …</a:t>
            </a:r>
            <a:endParaRPr lang="fr-FR" smtClean="0"/>
          </a:p>
          <a:p>
            <a:endParaRPr lang="fr-FR"/>
          </a:p>
        </p:txBody>
      </p:sp>
      <p:pic>
        <p:nvPicPr>
          <p:cNvPr id="4" name="Image 3" descr="7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9000" contrast="16000"/>
          </a:blip>
          <a:stretch>
            <a:fillRect/>
          </a:stretch>
        </p:blipFill>
        <p:spPr>
          <a:xfrm>
            <a:off x="1331640" y="1628800"/>
            <a:ext cx="2667423" cy="2917699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 5" descr="9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12000" contrast="14000"/>
          </a:blip>
          <a:stretch>
            <a:fillRect/>
          </a:stretch>
        </p:blipFill>
        <p:spPr>
          <a:xfrm>
            <a:off x="5940152" y="764704"/>
            <a:ext cx="2925945" cy="4431587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7547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14400"/>
          </a:xfrm>
        </p:spPr>
        <p:txBody>
          <a:bodyPr/>
          <a:lstStyle/>
          <a:p>
            <a:r>
              <a:rPr lang="fr-FR" sz="3200" b="1" smtClean="0"/>
              <a:t>… dans le respect des capacités de chacun.</a:t>
            </a:r>
            <a:br>
              <a:rPr lang="fr-FR" sz="3200" b="1" smtClean="0"/>
            </a:br>
            <a:endParaRPr lang="fr-FR" sz="3200"/>
          </a:p>
        </p:txBody>
      </p:sp>
      <p:pic>
        <p:nvPicPr>
          <p:cNvPr id="5" name="Image 4" descr="8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16000" contrast="21000"/>
          </a:blip>
          <a:stretch>
            <a:fillRect/>
          </a:stretch>
        </p:blipFill>
        <p:spPr>
          <a:xfrm>
            <a:off x="827585" y="1412776"/>
            <a:ext cx="7488832" cy="4683991"/>
          </a:xfrm>
          <a:prstGeom prst="rect">
            <a:avLst/>
          </a:prstGeom>
          <a:ln w="635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3375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914400"/>
          </a:xfrm>
        </p:spPr>
        <p:txBody>
          <a:bodyPr/>
          <a:lstStyle/>
          <a:p>
            <a:r>
              <a:rPr lang="fr-FR" sz="3200" b="1" smtClean="0"/>
              <a:t>Un apprentissage stimulant</a:t>
            </a:r>
            <a:endParaRPr lang="fr-FR" sz="3200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040" y="1052736"/>
            <a:ext cx="7308304" cy="5866528"/>
          </a:xfrm>
        </p:spPr>
        <p:txBody>
          <a:bodyPr>
            <a:normAutofit fontScale="92500"/>
          </a:bodyPr>
          <a:lstStyle/>
          <a:p>
            <a:r>
              <a:rPr lang="fr-FR" smtClean="0"/>
              <a:t>L’apprentissage </a:t>
            </a:r>
            <a:br>
              <a:rPr lang="fr-FR" smtClean="0"/>
            </a:br>
            <a:r>
              <a:rPr lang="fr-FR" smtClean="0"/>
              <a:t>des techniques </a:t>
            </a:r>
            <a:br>
              <a:rPr lang="fr-FR" smtClean="0"/>
            </a:br>
            <a:r>
              <a:rPr lang="fr-FR" smtClean="0"/>
              <a:t>fait appel </a:t>
            </a:r>
            <a:br>
              <a:rPr lang="fr-FR" smtClean="0"/>
            </a:br>
            <a:r>
              <a:rPr lang="fr-FR" smtClean="0"/>
              <a:t>à </a:t>
            </a:r>
            <a:r>
              <a:rPr lang="fr-FR" b="1" smtClean="0"/>
              <a:t>l’observation visuelle</a:t>
            </a:r>
            <a:br>
              <a:rPr lang="fr-FR" b="1" smtClean="0"/>
            </a:br>
            <a:r>
              <a:rPr lang="fr-FR" b="1" smtClean="0"/>
              <a:t> </a:t>
            </a:r>
          </a:p>
          <a:p>
            <a:r>
              <a:rPr lang="fr-FR" smtClean="0"/>
              <a:t>Il stimule la </a:t>
            </a:r>
            <a:r>
              <a:rPr lang="fr-FR" b="1" smtClean="0"/>
              <a:t>réflexion</a:t>
            </a:r>
            <a:r>
              <a:rPr lang="fr-FR" smtClean="0"/>
              <a:t> </a:t>
            </a:r>
            <a:br>
              <a:rPr lang="fr-FR" smtClean="0"/>
            </a:br>
            <a:r>
              <a:rPr lang="fr-FR" smtClean="0"/>
              <a:t>et la </a:t>
            </a:r>
            <a:r>
              <a:rPr lang="fr-FR" b="1" smtClean="0"/>
              <a:t>mémorisation</a:t>
            </a:r>
            <a:r>
              <a:rPr lang="fr-FR" smtClean="0"/>
              <a:t>.</a:t>
            </a:r>
            <a:br>
              <a:rPr lang="fr-FR" smtClean="0"/>
            </a:br>
            <a:r>
              <a:rPr lang="fr-FR" smtClean="0"/>
              <a:t> </a:t>
            </a:r>
          </a:p>
          <a:p>
            <a:r>
              <a:rPr lang="fr-FR" smtClean="0"/>
              <a:t>La pratique régulière </a:t>
            </a:r>
            <a:br>
              <a:rPr lang="fr-FR" smtClean="0"/>
            </a:br>
            <a:r>
              <a:rPr lang="fr-FR" smtClean="0"/>
              <a:t>développe </a:t>
            </a:r>
            <a:br>
              <a:rPr lang="fr-FR" smtClean="0"/>
            </a:br>
            <a:r>
              <a:rPr lang="fr-FR" smtClean="0"/>
              <a:t>les </a:t>
            </a:r>
            <a:r>
              <a:rPr lang="fr-FR" b="1" smtClean="0"/>
              <a:t>réflexes et l’équilibre</a:t>
            </a:r>
            <a:br>
              <a:rPr lang="fr-FR" b="1" smtClean="0"/>
            </a:br>
            <a:r>
              <a:rPr lang="fr-FR" smtClean="0"/>
              <a:t>propices  à la </a:t>
            </a:r>
            <a:r>
              <a:rPr lang="fr-FR" b="1" smtClean="0"/>
              <a:t>coordination des mouvements</a:t>
            </a:r>
            <a:r>
              <a:rPr lang="fr-FR" smtClean="0"/>
              <a:t> </a:t>
            </a:r>
            <a:br>
              <a:rPr lang="fr-FR" smtClean="0"/>
            </a:br>
            <a:r>
              <a:rPr lang="fr-FR" smtClean="0"/>
              <a:t>et la </a:t>
            </a:r>
            <a:r>
              <a:rPr lang="fr-FR" b="1" smtClean="0"/>
              <a:t>maîtrise de son corps</a:t>
            </a:r>
            <a:r>
              <a:rPr lang="fr-FR" smtClean="0"/>
              <a:t>.</a:t>
            </a:r>
          </a:p>
          <a:p>
            <a:endParaRPr lang="fr-FR"/>
          </a:p>
        </p:txBody>
      </p:sp>
      <p:pic>
        <p:nvPicPr>
          <p:cNvPr id="5" name="Image 4" descr="1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16000" contrast="16000"/>
          </a:blip>
          <a:stretch>
            <a:fillRect/>
          </a:stretch>
        </p:blipFill>
        <p:spPr>
          <a:xfrm>
            <a:off x="4716016" y="1484784"/>
            <a:ext cx="4104620" cy="3779887"/>
          </a:xfrm>
          <a:prstGeom prst="rect">
            <a:avLst/>
          </a:prstGeom>
          <a:ln w="635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12907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350</TotalTime>
  <Words>125</Words>
  <Application>Microsoft Office PowerPoint</Application>
  <PresentationFormat>Affichage à l'écran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Métro</vt:lpstr>
      <vt:lpstr>L’Aïkido  Un art de vivre en harmonie</vt:lpstr>
      <vt:lpstr>Diapositive 2</vt:lpstr>
      <vt:lpstr>Retrouver  l’harmonie </vt:lpstr>
      <vt:lpstr>Diapositive 4</vt:lpstr>
      <vt:lpstr>Face aux agressions de toutes natures,…</vt:lpstr>
      <vt:lpstr>…apprendre à gérer son stress.</vt:lpstr>
      <vt:lpstr>Une pratique de santé  du corps et de l’esprit</vt:lpstr>
      <vt:lpstr>… dans le respect des capacités de chacun. </vt:lpstr>
      <vt:lpstr>Un apprentissage stimulant</vt:lpstr>
      <vt:lpstr>Une pratique régulière de l’Aïkido…</vt:lpstr>
      <vt:lpstr>…tout au long de la vie ! 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L’Aïkido  Un art de vivre en harmonie</dc:title>
  <dc:creator>Dominique</dc:creator>
  <cp:lastModifiedBy>Dominique</cp:lastModifiedBy>
  <cp:revision>11</cp:revision>
  <dcterms:created xsi:type="dcterms:W3CDTF">2017-07-26T17:21:43Z</dcterms:created>
  <dcterms:modified xsi:type="dcterms:W3CDTF">2017-08-23T19:48:21Z</dcterms:modified>
</cp:coreProperties>
</file>