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82" r:id="rId5"/>
    <p:sldId id="285" r:id="rId6"/>
    <p:sldId id="283" r:id="rId7"/>
    <p:sldId id="262" r:id="rId8"/>
    <p:sldId id="272" r:id="rId9"/>
    <p:sldId id="271" r:id="rId10"/>
    <p:sldId id="279" r:id="rId11"/>
    <p:sldId id="269" r:id="rId12"/>
    <p:sldId id="260" r:id="rId13"/>
    <p:sldId id="284" r:id="rId14"/>
    <p:sldId id="273" r:id="rId15"/>
    <p:sldId id="268" r:id="rId16"/>
    <p:sldId id="267" r:id="rId17"/>
    <p:sldId id="259" r:id="rId18"/>
    <p:sldId id="277" r:id="rId19"/>
    <p:sldId id="270" r:id="rId20"/>
    <p:sldId id="263" r:id="rId21"/>
    <p:sldId id="264" r:id="rId22"/>
    <p:sldId id="261" r:id="rId23"/>
    <p:sldId id="275" r:id="rId24"/>
    <p:sldId id="276" r:id="rId25"/>
    <p:sldId id="286" r:id="rId26"/>
    <p:sldId id="281" r:id="rId27"/>
    <p:sldId id="257" r:id="rId28"/>
    <p:sldId id="289" r:id="rId29"/>
    <p:sldId id="266" r:id="rId30"/>
    <p:sldId id="280" r:id="rId31"/>
    <p:sldId id="287" r:id="rId32"/>
    <p:sldId id="290" r:id="rId33"/>
    <p:sldId id="291" r:id="rId34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45FFFD-785B-4CD7-A3DD-807536FA00ED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C73446-DAA9-4543-BEA9-82E4A7D8DB7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igue_Haut_-Logo_Coul-Carre copi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80096" y="5805264"/>
            <a:ext cx="817922" cy="86409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ikido-nordpasdecalais.fr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2296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fr-FR" smtClean="0"/>
              <a:t>L’Aïkido </a:t>
            </a:r>
            <a:br>
              <a:rPr lang="fr-FR" smtClean="0"/>
            </a:br>
            <a:r>
              <a:rPr lang="fr-FR" smtClean="0"/>
              <a:t>Un art </a:t>
            </a:r>
            <a:r>
              <a:rPr lang="fr-FR" smtClean="0"/>
              <a:t>de </a:t>
            </a:r>
            <a:r>
              <a:rPr lang="fr-FR" smtClean="0"/>
              <a:t>vivre</a:t>
            </a:r>
            <a:r>
              <a:rPr lang="fr-FR" smtClean="0"/>
              <a:t/>
            </a:r>
            <a:br>
              <a:rPr lang="fr-FR" smtClean="0"/>
            </a:b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par Dominique</a:t>
            </a: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14400" y="5085184"/>
            <a:ext cx="7772400" cy="1975104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all" spc="0" normalizeH="0" baseline="0" noProof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523728" y="260648"/>
            <a:ext cx="3848472" cy="12481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Ligue </a:t>
            </a:r>
            <a:b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Nord-Pas-de-Calais</a:t>
            </a:r>
          </a:p>
        </p:txBody>
      </p:sp>
      <p:pic>
        <p:nvPicPr>
          <p:cNvPr id="6" name="Image 5" descr="FFAAA_Nouveau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9250" y="476672"/>
            <a:ext cx="1914073" cy="1090937"/>
          </a:xfrm>
          <a:prstGeom prst="rect">
            <a:avLst/>
          </a:prstGeom>
        </p:spPr>
      </p:pic>
      <p:pic>
        <p:nvPicPr>
          <p:cNvPr id="7" name="Image 6" descr="Ligue_Haut_-Logo_Coul-Carre co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1814405" cy="1916832"/>
          </a:xfrm>
          <a:prstGeom prst="rect">
            <a:avLst/>
          </a:prstGeom>
        </p:spPr>
      </p:pic>
      <p:pic>
        <p:nvPicPr>
          <p:cNvPr id="8" name="Image 7" descr="cou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19000" contrast="14000"/>
          </a:blip>
          <a:stretch>
            <a:fillRect/>
          </a:stretch>
        </p:blipFill>
        <p:spPr>
          <a:xfrm>
            <a:off x="3162116" y="1772816"/>
            <a:ext cx="2778036" cy="29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83568" y="692696"/>
            <a:ext cx="7826071" cy="4968552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>
            <a:lum bright="14000" contrast="32000"/>
          </a:blip>
          <a:stretch>
            <a:fillRect/>
          </a:stretch>
        </p:blipFill>
        <p:spPr>
          <a:xfrm>
            <a:off x="1538287" y="376237"/>
            <a:ext cx="6067425" cy="6105525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IKI-AFF-2016-4_6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9250" y="0"/>
            <a:ext cx="5903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768618" y="332656"/>
            <a:ext cx="7619806" cy="5310774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10000" contrast="20000"/>
          </a:blip>
          <a:stretch>
            <a:fillRect/>
          </a:stretch>
        </p:blipFill>
        <p:spPr>
          <a:xfrm>
            <a:off x="273030" y="2132856"/>
            <a:ext cx="8475434" cy="2482568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jpg"/>
          <p:cNvPicPr>
            <a:picLocks noChangeAspect="1"/>
          </p:cNvPicPr>
          <p:nvPr/>
        </p:nvPicPr>
        <p:blipFill>
          <a:blip r:embed="rId2" cstate="print">
            <a:lum bright="18000" contrast="38000"/>
          </a:blip>
          <a:stretch>
            <a:fillRect/>
          </a:stretch>
        </p:blipFill>
        <p:spPr>
          <a:xfrm>
            <a:off x="827584" y="836712"/>
            <a:ext cx="7365506" cy="53160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jpg"/>
          <p:cNvPicPr>
            <a:picLocks noChangeAspect="1"/>
          </p:cNvPicPr>
          <p:nvPr/>
        </p:nvPicPr>
        <p:blipFill>
          <a:blip r:embed="rId2" cstate="print">
            <a:lum bright="14000" contrast="32000"/>
          </a:blip>
          <a:stretch>
            <a:fillRect/>
          </a:stretch>
        </p:blipFill>
        <p:spPr>
          <a:xfrm>
            <a:off x="683568" y="620688"/>
            <a:ext cx="7488187" cy="49846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IKI-AFF-2016-3_6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03375" y="0"/>
            <a:ext cx="5935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67544" y="476672"/>
            <a:ext cx="8022080" cy="5184576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115616" y="332656"/>
            <a:ext cx="6724707" cy="6192688"/>
          </a:xfrm>
          <a:prstGeom prst="rect">
            <a:avLst/>
          </a:prstGeom>
          <a:ln w="635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IKI-AFF-2016-2_6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4650" y="0"/>
            <a:ext cx="5854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jpg"/>
          <p:cNvPicPr>
            <a:picLocks noChangeAspect="1"/>
          </p:cNvPicPr>
          <p:nvPr/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611560" y="764704"/>
            <a:ext cx="7488832" cy="4683991"/>
          </a:xfrm>
          <a:prstGeom prst="rect">
            <a:avLst/>
          </a:prstGeom>
          <a:ln w="635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jpg"/>
          <p:cNvPicPr>
            <a:picLocks noChangeAspect="1"/>
          </p:cNvPicPr>
          <p:nvPr/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1547664" y="404664"/>
            <a:ext cx="5544616" cy="6064850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IKI-AFF-2016-5_6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9250" y="0"/>
            <a:ext cx="5903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763689" y="159696"/>
            <a:ext cx="5328591" cy="6530530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10000" contrast="10000"/>
          </a:blip>
          <a:stretch>
            <a:fillRect/>
          </a:stretch>
        </p:blipFill>
        <p:spPr>
          <a:xfrm>
            <a:off x="14294" y="1556792"/>
            <a:ext cx="9094210" cy="3029600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1404237" y="260648"/>
            <a:ext cx="5832059" cy="6408712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1195393" y="260648"/>
            <a:ext cx="6544959" cy="6264696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IKI-AFF-2016-1_6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1313" y="0"/>
            <a:ext cx="5919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" contrast="5000"/>
          </a:blip>
          <a:stretch>
            <a:fillRect/>
          </a:stretch>
        </p:blipFill>
        <p:spPr>
          <a:xfrm>
            <a:off x="395536" y="764704"/>
            <a:ext cx="8335968" cy="4680520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jpg"/>
          <p:cNvPicPr>
            <a:picLocks noChangeAspect="1"/>
          </p:cNvPicPr>
          <p:nvPr/>
        </p:nvPicPr>
        <p:blipFill>
          <a:blip r:embed="rId2" cstate="print">
            <a:lum bright="14000" contrast="25000"/>
          </a:blip>
          <a:stretch>
            <a:fillRect/>
          </a:stretch>
        </p:blipFill>
        <p:spPr>
          <a:xfrm>
            <a:off x="611560" y="1052736"/>
            <a:ext cx="7887820" cy="39604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jpg"/>
          <p:cNvPicPr>
            <a:picLocks noChangeAspect="1"/>
          </p:cNvPicPr>
          <p:nvPr/>
        </p:nvPicPr>
        <p:blipFill>
          <a:blip r:embed="rId2" cstate="print">
            <a:lum bright="14000" contrast="23000"/>
          </a:blip>
          <a:stretch>
            <a:fillRect/>
          </a:stretch>
        </p:blipFill>
        <p:spPr>
          <a:xfrm>
            <a:off x="2123728" y="188639"/>
            <a:ext cx="4320480" cy="6543727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323528" y="552490"/>
            <a:ext cx="8447192" cy="5036750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1110256" y="335063"/>
            <a:ext cx="6342064" cy="6262289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203417" y="548680"/>
            <a:ext cx="7824967" cy="5760045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iki-8.jpg"/>
          <p:cNvPicPr>
            <a:picLocks noChangeAspect="1"/>
          </p:cNvPicPr>
          <p:nvPr/>
        </p:nvPicPr>
        <p:blipFill>
          <a:blip r:embed="rId2" cstate="print">
            <a:grayscl/>
            <a:lum bright="5000" contrast="6000"/>
          </a:blip>
          <a:stretch>
            <a:fillRect/>
          </a:stretch>
        </p:blipFill>
        <p:spPr>
          <a:xfrm>
            <a:off x="3347864" y="1988840"/>
            <a:ext cx="2016224" cy="337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FFAAA_Nouveau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31394"/>
            <a:ext cx="2085452" cy="1188615"/>
          </a:xfrm>
          <a:prstGeom prst="rect">
            <a:avLst/>
          </a:prstGeom>
        </p:spPr>
      </p:pic>
      <p:pic>
        <p:nvPicPr>
          <p:cNvPr id="6" name="Image 5" descr="Ligue_Haut_-Logo_Coul-Carre co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20" y="152400"/>
            <a:ext cx="1814405" cy="1916832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2123728" y="524704"/>
            <a:ext cx="4496544" cy="124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Ligue </a:t>
            </a:r>
            <a:b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Nord-Pas-de-Calais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5576" y="5445224"/>
            <a:ext cx="6312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>
                <a:hlinkClick r:id="rId5"/>
              </a:rPr>
              <a:t>http://aikido-nordpasdecalais.fr/</a:t>
            </a:r>
            <a:endParaRPr lang="fr-FR" sz="3600"/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395536" y="476672"/>
            <a:ext cx="8362747" cy="5040560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467544" y="764704"/>
            <a:ext cx="8229600" cy="4692056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5000"/>
          </a:blip>
          <a:stretch>
            <a:fillRect/>
          </a:stretch>
        </p:blipFill>
        <p:spPr>
          <a:xfrm>
            <a:off x="899445" y="260648"/>
            <a:ext cx="7235096" cy="6264696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IKI-AFF-2016-6_6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9250" y="0"/>
            <a:ext cx="5903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97080" cy="44200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ChangeAspect="1"/>
          </p:cNvPicPr>
          <p:nvPr/>
        </p:nvPicPr>
        <p:blipFill>
          <a:blip r:embed="rId2" cstate="print">
            <a:lum bright="2000" contrast="10000"/>
          </a:blip>
          <a:stretch>
            <a:fillRect/>
          </a:stretch>
        </p:blipFill>
        <p:spPr>
          <a:xfrm>
            <a:off x="1259632" y="260648"/>
            <a:ext cx="6679708" cy="626469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onnalisé 8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9</Words>
  <Application>Microsoft Office PowerPoint</Application>
  <PresentationFormat>Affichage à l'écran (4:3)</PresentationFormat>
  <Paragraphs>5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Apex</vt:lpstr>
      <vt:lpstr>L’Aïkido  Un art de vivre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L’Aïkido  Un art de vivre </dc:title>
  <dc:creator>Dominique</dc:creator>
  <cp:lastModifiedBy>Dominique</cp:lastModifiedBy>
  <cp:revision>5</cp:revision>
  <dcterms:created xsi:type="dcterms:W3CDTF">2017-07-27T10:27:18Z</dcterms:created>
  <dcterms:modified xsi:type="dcterms:W3CDTF">2017-07-27T12:17:25Z</dcterms:modified>
</cp:coreProperties>
</file>